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213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A5D37-1AA8-4B1B-8475-A43CFE848E07}" type="datetimeFigureOut">
              <a:rPr lang="en-US" smtClean="0"/>
              <a:t>24/05/2015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3227-BA61-48ED-8E03-2104F5D63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677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A5D37-1AA8-4B1B-8475-A43CFE848E07}" type="datetimeFigureOut">
              <a:rPr lang="en-US" smtClean="0"/>
              <a:t>24/05/2015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3227-BA61-48ED-8E03-2104F5D63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450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A5D37-1AA8-4B1B-8475-A43CFE848E07}" type="datetimeFigureOut">
              <a:rPr lang="en-US" smtClean="0"/>
              <a:t>24/05/2015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3227-BA61-48ED-8E03-2104F5D63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6469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A5D37-1AA8-4B1B-8475-A43CFE848E07}" type="datetimeFigureOut">
              <a:rPr lang="en-US" smtClean="0"/>
              <a:t>24/05/2015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3227-BA61-48ED-8E03-2104F5D63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756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A5D37-1AA8-4B1B-8475-A43CFE848E07}" type="datetimeFigureOut">
              <a:rPr lang="en-US" smtClean="0"/>
              <a:t>24/05/2015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3227-BA61-48ED-8E03-2104F5D63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551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A5D37-1AA8-4B1B-8475-A43CFE848E07}" type="datetimeFigureOut">
              <a:rPr lang="en-US" smtClean="0"/>
              <a:t>24/05/2015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3227-BA61-48ED-8E03-2104F5D63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774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A5D37-1AA8-4B1B-8475-A43CFE848E07}" type="datetimeFigureOut">
              <a:rPr lang="en-US" smtClean="0"/>
              <a:t>24/05/2015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3227-BA61-48ED-8E03-2104F5D63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024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A5D37-1AA8-4B1B-8475-A43CFE848E07}" type="datetimeFigureOut">
              <a:rPr lang="en-US" smtClean="0"/>
              <a:t>24/05/2015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3227-BA61-48ED-8E03-2104F5D63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104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A5D37-1AA8-4B1B-8475-A43CFE848E07}" type="datetimeFigureOut">
              <a:rPr lang="en-US" smtClean="0"/>
              <a:t>24/05/2015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3227-BA61-48ED-8E03-2104F5D63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269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A5D37-1AA8-4B1B-8475-A43CFE848E07}" type="datetimeFigureOut">
              <a:rPr lang="en-US" smtClean="0"/>
              <a:t>24/05/2015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3227-BA61-48ED-8E03-2104F5D63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589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A5D37-1AA8-4B1B-8475-A43CFE848E07}" type="datetimeFigureOut">
              <a:rPr lang="en-US" smtClean="0"/>
              <a:t>24/05/2015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3227-BA61-48ED-8E03-2104F5D63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8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A5D37-1AA8-4B1B-8475-A43CFE848E07}" type="datetimeFigureOut">
              <a:rPr lang="en-US" smtClean="0"/>
              <a:t>24/05/2015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3227-BA61-48ED-8E03-2104F5D63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836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A5D37-1AA8-4B1B-8475-A43CFE848E07}" type="datetimeFigureOut">
              <a:rPr lang="en-US" smtClean="0"/>
              <a:t>24/05/2015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13227-BA61-48ED-8E03-2104F5D63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658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80717"/>
            <a:ext cx="77724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C3C3C"/>
                </a:solidFill>
                <a:latin typeface="Arial"/>
              </a:rPr>
              <a:t>Microsoft Access</a:t>
            </a:r>
            <a:endParaRPr lang="en-US">
              <a:solidFill>
                <a:srgbClr val="3C3C3C"/>
              </a:solidFill>
              <a:latin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3227-BA61-48ED-8E03-2104F5D6312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503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863"/>
            <a:ext cx="8229600" cy="1446550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23232"/>
                </a:solidFill>
                <a:latin typeface="Arial"/>
              </a:rPr>
              <a:t>TỔNG QUAN VỀ MICROSOFT ACCESS 2010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/>
              </a:rPr>
              <a:t>Khởi ñộng Access 2010</a:t>
            </a:r>
          </a:p>
          <a:p>
            <a:r>
              <a:rPr lang="en-US" smtClean="0">
                <a:latin typeface="Arial"/>
              </a:rPr>
              <a:t>Các thành phần trong cửa sổ khởi ñộng</a:t>
            </a:r>
          </a:p>
          <a:p>
            <a:r>
              <a:rPr lang="vi-VN" smtClean="0">
                <a:latin typeface="Arial"/>
              </a:rPr>
              <a:t>Cách tạo tập tin cơ sở dữ liệu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3227-BA61-48ED-8E03-2104F5D6312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254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XÂY DỰNG CƠ SỞ DỮ LIỆU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smtClean="0">
                <a:latin typeface="Arial"/>
              </a:rPr>
              <a:t>Khái niệm về cơ sở dữ liệu Access</a:t>
            </a:r>
          </a:p>
          <a:p>
            <a:r>
              <a:rPr lang="en-US" smtClean="0">
                <a:latin typeface="Arial"/>
              </a:rPr>
              <a:t>Bảng dữ liệu (Table)</a:t>
            </a:r>
          </a:p>
          <a:p>
            <a:pPr lvl="1"/>
            <a:r>
              <a:rPr lang="en-US" smtClean="0">
                <a:latin typeface="Arial"/>
              </a:rPr>
              <a:t>Khóa chính (Primary key)</a:t>
            </a:r>
          </a:p>
          <a:p>
            <a:pPr lvl="1"/>
            <a:r>
              <a:rPr lang="en-US" smtClean="0">
                <a:latin typeface="Arial"/>
              </a:rPr>
              <a:t>Khóa ngoại (Foreign key)</a:t>
            </a:r>
          </a:p>
          <a:p>
            <a:pPr lvl="1"/>
            <a:r>
              <a:rPr lang="en-US" smtClean="0">
                <a:latin typeface="Arial"/>
              </a:rPr>
              <a:t>Cách tạo bảng</a:t>
            </a:r>
          </a:p>
          <a:p>
            <a:pPr lvl="1"/>
            <a:r>
              <a:rPr lang="vi-VN" smtClean="0">
                <a:latin typeface="Arial"/>
              </a:rPr>
              <a:t>Tạo bảng bằng chức năng Table Design</a:t>
            </a:r>
          </a:p>
          <a:p>
            <a:pPr lvl="1"/>
            <a:r>
              <a:rPr lang="en-US" smtClean="0">
                <a:latin typeface="Arial"/>
              </a:rPr>
              <a:t>Tạo bảng trong chế ñộ Datasheet View</a:t>
            </a:r>
          </a:p>
          <a:p>
            <a:r>
              <a:rPr lang="en-US" smtClean="0">
                <a:latin typeface="Arial"/>
              </a:rPr>
              <a:t>Các kiểu dữ liệu (Data Type)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3227-BA61-48ED-8E03-2104F5D6312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574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23232"/>
                </a:solidFill>
                <a:latin typeface="Arial"/>
              </a:rPr>
              <a:t>TOÁN TỬ -HÀM -BIỂU THỨC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mtClean="0">
                <a:latin typeface="Arial"/>
              </a:rPr>
              <a:t>Toán tử</a:t>
            </a:r>
          </a:p>
          <a:p>
            <a:pPr lvl="1"/>
            <a:r>
              <a:rPr lang="en-US" smtClean="0">
                <a:latin typeface="Arial"/>
              </a:rPr>
              <a:t>Toán tử số học</a:t>
            </a:r>
          </a:p>
          <a:p>
            <a:pPr lvl="1"/>
            <a:r>
              <a:rPr lang="en-US" smtClean="0">
                <a:latin typeface="Arial"/>
              </a:rPr>
              <a:t>Toán tử so sánh</a:t>
            </a:r>
          </a:p>
          <a:p>
            <a:pPr lvl="1"/>
            <a:r>
              <a:rPr lang="en-US" smtClean="0">
                <a:latin typeface="Arial"/>
              </a:rPr>
              <a:t>Toán tử logic</a:t>
            </a:r>
          </a:p>
          <a:p>
            <a:pPr lvl="1"/>
            <a:r>
              <a:rPr lang="en-US" smtClean="0">
                <a:latin typeface="Arial"/>
              </a:rPr>
              <a:t>Toán tử khác</a:t>
            </a:r>
          </a:p>
          <a:p>
            <a:pPr lvl="1"/>
            <a:r>
              <a:rPr lang="en-US" smtClean="0">
                <a:latin typeface="Arial"/>
              </a:rPr>
              <a:t>Toán tử nối chuỗi</a:t>
            </a:r>
          </a:p>
          <a:p>
            <a:r>
              <a:rPr lang="en-US" smtClean="0">
                <a:latin typeface="Arial"/>
              </a:rPr>
              <a:t>Hàm</a:t>
            </a:r>
          </a:p>
          <a:p>
            <a:pPr lvl="1"/>
            <a:r>
              <a:rPr lang="en-US" smtClean="0">
                <a:latin typeface="Arial"/>
              </a:rPr>
              <a:t>Hàm ngày giờ</a:t>
            </a:r>
          </a:p>
          <a:p>
            <a:pPr lvl="1"/>
            <a:r>
              <a:rPr lang="vi-VN" smtClean="0">
                <a:latin typeface="Arial"/>
              </a:rPr>
              <a:t>Hàm cơ sở dữ liệu</a:t>
            </a:r>
          </a:p>
          <a:p>
            <a:pPr lvl="1"/>
            <a:r>
              <a:rPr lang="en-US" smtClean="0">
                <a:latin typeface="Arial"/>
              </a:rPr>
              <a:t>Biểu thức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3227-BA61-48ED-8E03-2104F5D6312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81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323232"/>
                </a:solidFill>
                <a:latin typeface="Arial"/>
              </a:rPr>
              <a:t>QUERY-TRUY VẤN DỮ LIỆU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sz="1900" smtClean="0">
                <a:latin typeface="Arial"/>
              </a:rPr>
              <a:t>Các loại query</a:t>
            </a:r>
          </a:p>
          <a:p>
            <a:r>
              <a:rPr lang="en-US" sz="1900" smtClean="0">
                <a:latin typeface="Arial"/>
              </a:rPr>
              <a:t>Cách tạo select query bằng Design view</a:t>
            </a:r>
          </a:p>
          <a:p>
            <a:r>
              <a:rPr lang="en-US" sz="1900" smtClean="0">
                <a:latin typeface="Arial"/>
              </a:rPr>
              <a:t>Total query</a:t>
            </a:r>
          </a:p>
          <a:p>
            <a:pPr lvl="1"/>
            <a:r>
              <a:rPr lang="en-US" sz="1900" smtClean="0">
                <a:latin typeface="Arial"/>
              </a:rPr>
              <a:t>Các tùy chọn trên dòng Total</a:t>
            </a:r>
          </a:p>
          <a:p>
            <a:r>
              <a:rPr lang="en-US" sz="1900" smtClean="0">
                <a:latin typeface="Arial"/>
              </a:rPr>
              <a:t>Queries tham số (Parameter Queries)</a:t>
            </a:r>
          </a:p>
          <a:p>
            <a:r>
              <a:rPr lang="en-US" sz="1900" smtClean="0">
                <a:latin typeface="Arial"/>
              </a:rPr>
              <a:t>Crosstab query</a:t>
            </a:r>
          </a:p>
          <a:p>
            <a:pPr lvl="1"/>
            <a:r>
              <a:rPr lang="en-US" sz="1900" smtClean="0">
                <a:latin typeface="Arial"/>
              </a:rPr>
              <a:t>Khái niệm</a:t>
            </a:r>
          </a:p>
          <a:p>
            <a:pPr lvl="1"/>
            <a:r>
              <a:rPr lang="en-US" sz="1900" smtClean="0">
                <a:latin typeface="Arial"/>
              </a:rPr>
              <a:t>Cách tạo</a:t>
            </a:r>
          </a:p>
          <a:p>
            <a:r>
              <a:rPr lang="en-US" sz="1900" smtClean="0">
                <a:latin typeface="Arial"/>
              </a:rPr>
              <a:t>Action query</a:t>
            </a:r>
          </a:p>
          <a:p>
            <a:pPr lvl="1"/>
            <a:r>
              <a:rPr lang="en-US" sz="1900" smtClean="0">
                <a:latin typeface="Arial"/>
              </a:rPr>
              <a:t>Update query</a:t>
            </a:r>
          </a:p>
          <a:p>
            <a:pPr lvl="1"/>
            <a:r>
              <a:rPr lang="en-US" sz="1900" smtClean="0">
                <a:latin typeface="Arial"/>
              </a:rPr>
              <a:t>Make-Table query</a:t>
            </a:r>
          </a:p>
          <a:p>
            <a:pPr lvl="1"/>
            <a:r>
              <a:rPr lang="en-US" sz="1900" smtClean="0">
                <a:latin typeface="Arial"/>
              </a:rPr>
              <a:t>Append query</a:t>
            </a:r>
          </a:p>
          <a:p>
            <a:pPr lvl="1"/>
            <a:r>
              <a:rPr lang="en-US" sz="1900" smtClean="0">
                <a:latin typeface="Arial"/>
              </a:rPr>
              <a:t>Delete query</a:t>
            </a:r>
          </a:p>
          <a:p>
            <a:endParaRPr lang="en-US" sz="19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3227-BA61-48ED-8E03-2104F5D6312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6616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</Words>
  <Application>Microsoft Office PowerPoint</Application>
  <PresentationFormat>On-screen Show (4:3)</PresentationFormat>
  <Paragraphs>44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Microsoft Access</vt:lpstr>
      <vt:lpstr>TỔNG QUAN VỀ MICROSOFT ACCESS 2010</vt:lpstr>
      <vt:lpstr>XÂY DỰNG CƠ SỞ DỮ LIỆU</vt:lpstr>
      <vt:lpstr>TOÁN TỬ -HÀM -BIỂU THỨC</vt:lpstr>
      <vt:lpstr>QUERY-TRUY VẤN DỮ LIỆU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Access</dc:title>
  <dc:creator>Hong</dc:creator>
  <cp:lastModifiedBy>Hong</cp:lastModifiedBy>
  <cp:revision>1</cp:revision>
  <dcterms:created xsi:type="dcterms:W3CDTF">2015-05-25T00:57:30Z</dcterms:created>
  <dcterms:modified xsi:type="dcterms:W3CDTF">2015-05-25T00:57:41Z</dcterms:modified>
</cp:coreProperties>
</file>